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490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83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56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707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43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22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46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03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8277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11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9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098D6-7579-4B8F-B7CE-5E92B1A91E8F}" type="datetimeFigureOut">
              <a:rPr lang="nl-NL" smtClean="0"/>
              <a:t>12-2-2013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D1721-3168-4210-8F8D-6E3A3065C1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6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/>
              <a:t>Ethische Dilemma’s 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0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Voorbeelden van ethische dilemma’s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Welke keuze maak jij?</a:t>
            </a:r>
          </a:p>
          <a:p>
            <a:pPr marL="0" indent="0" algn="ctr">
              <a:buNone/>
            </a:pPr>
            <a:r>
              <a:rPr lang="nl-NL" dirty="0" smtClean="0"/>
              <a:t>En waarom kies je daarvoor?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75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nl-NL" dirty="0" smtClean="0"/>
              <a:t>Dilemma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 smtClean="0"/>
              <a:t>Biologisch of ‘gewoon’? 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24" y="1844824"/>
            <a:ext cx="6407150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1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Dilemma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 smtClean="0"/>
              <a:t>Geld of milieu? </a:t>
            </a: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3744416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4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Dilemma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dirty="0" smtClean="0"/>
              <a:t>Dierproeven of niet? </a:t>
            </a:r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9"/>
            <a:ext cx="424847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nl-NL" dirty="0" smtClean="0"/>
              <a:t>Dilemma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nl-NL" sz="2000" dirty="0" smtClean="0"/>
              <a:t>Euthanasie of niet? </a:t>
            </a:r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endParaRPr lang="nl-NL" sz="2000" dirty="0"/>
          </a:p>
          <a:p>
            <a:pPr marL="0" indent="0" algn="ctr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65316"/>
            <a:ext cx="5328592" cy="383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9142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42</Words>
  <Application>Microsoft Office PowerPoint</Application>
  <PresentationFormat>Diavoorstelling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Ethische Dilemma’s </vt:lpstr>
      <vt:lpstr>Voorbeelden van ethische dilemma’s </vt:lpstr>
      <vt:lpstr>Dilemma 1</vt:lpstr>
      <vt:lpstr>Dilemma 2</vt:lpstr>
      <vt:lpstr>Dilemma 3</vt:lpstr>
      <vt:lpstr>Dilemma 4</vt:lpstr>
    </vt:vector>
  </TitlesOfParts>
  <Company>thuis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Ethische Dilemma’s</dc:title>
  <dc:creator>user</dc:creator>
  <cp:lastModifiedBy>user</cp:lastModifiedBy>
  <cp:revision>3</cp:revision>
  <dcterms:created xsi:type="dcterms:W3CDTF">2013-02-12T10:54:08Z</dcterms:created>
  <dcterms:modified xsi:type="dcterms:W3CDTF">2013-02-12T11:24:46Z</dcterms:modified>
</cp:coreProperties>
</file>